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24431-9FDE-6E55-D3A4-6ED84F23C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B6238-93C8-7C0D-F250-9335828B8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F20C4-31CA-0875-7A16-C64174E9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665E4-D32E-4B82-9F5A-FA3C1D7EC46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0FC16-3FD9-67CD-023A-D2569096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E788C-0E16-6DB4-22A9-FC3653AC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3BB-EBE2-4AC7-9767-77613564C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D085-A665-7703-0E0F-5B92DA4A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70DD4-6865-00D7-E910-744FD04D7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B900D-BC43-CFD1-0FBA-748DC492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665E4-D32E-4B82-9F5A-FA3C1D7EC46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FBBEC-7E83-8110-E4E8-C60E6E9A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0DA9E-A21E-0A83-FFE4-0DDCD697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3BB-EBE2-4AC7-9767-77613564C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9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A2829-2F7C-EA0D-1CCB-87A409A11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1818F-EEA3-1FFB-C5F0-053DDDFDE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5F736-0492-B560-3073-955E3B87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665E4-D32E-4B82-9F5A-FA3C1D7EC46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13E1D-1346-F4DF-F688-5C1081FDB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919E6-525E-2E35-070B-FE345464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3BB-EBE2-4AC7-9767-77613564C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0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BC1E-EFAC-6DC2-2D48-CF68DC91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00711-8E11-48AB-3C04-1F5BF392F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22D17-C86E-6B4A-55CD-7AD34916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665E4-D32E-4B82-9F5A-FA3C1D7EC46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5C327-A808-5A94-6245-F952F8D3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1C4D-5DE6-86E2-FA79-F45A4A70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3BB-EBE2-4AC7-9767-77613564C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3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FA78-89C3-9858-AE95-1C13F945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2A773-1C0E-CD1A-7CDB-487E2962C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EBAB5-94B2-2F6A-FEBC-896B3BC7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665E4-D32E-4B82-9F5A-FA3C1D7EC46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CF739-66AD-5AD1-9F13-09B3FCEC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949A-A1D8-B3E4-E581-9A661873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3BB-EBE2-4AC7-9767-77613564C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23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3094-A1C2-62C9-B1D9-1796B6D1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5DF38-B3B7-D5B5-5E33-FB97306EF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B6FD1-9DC1-09B8-587A-D585E6E24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CD3E6-611E-DF88-563A-923B2D7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665E4-D32E-4B82-9F5A-FA3C1D7EC46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5353C-3F8D-E616-9AEA-FE6F0177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60843-450C-9E6D-C96A-B12D8FAF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3BB-EBE2-4AC7-9767-77613564C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1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436BD-21B2-9A7A-79B7-F5A54ADD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70BA3-3FD3-3D8E-3300-F3D3B4E85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26988-E58D-F45E-FEE3-8CB684D0F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4DCC6-06DB-3E53-A816-8505F4DEC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DC2D73-70D5-93C8-96B8-943DE6942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76B186-8407-93C0-1776-51B432EF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665E4-D32E-4B82-9F5A-FA3C1D7EC46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3D69E2-F2C2-2A89-5117-6396789A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83F2A-4854-AD0E-0367-136AF5D7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3BB-EBE2-4AC7-9767-77613564C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3439-67AF-EC35-2AC1-4E33BCFE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DE57A-2648-AAAC-1D93-ECEAF725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665E4-D32E-4B82-9F5A-FA3C1D7EC46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CB316-94E8-35B1-1E3D-D3F37A78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69DE6-4BF4-921B-6D59-7B5A5013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3BB-EBE2-4AC7-9767-77613564C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30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DE4213-556A-DB9F-6448-D116F619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665E4-D32E-4B82-9F5A-FA3C1D7EC46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42825-9ACC-C1F5-A6C6-D861EB08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A47C7-E284-ADDC-D8B9-5346B22D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3BB-EBE2-4AC7-9767-77613564C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3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2C278-2E6B-C361-D24C-52B24C23D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1DD05-52AA-345B-4F83-31455BB79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A6AA2-7E9D-1327-90FC-C726D5316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9FEA2-B2FA-9FA7-A049-6A54BA16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665E4-D32E-4B82-9F5A-FA3C1D7EC46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06D48-CABC-9EB5-D106-BC2FC748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AB67-F582-C5E2-DBBE-47B35FD0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3BB-EBE2-4AC7-9767-77613564C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3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1ADE-9E2F-25AE-FE80-2CE8475C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97A52-5BF9-A9BA-92AA-2D8ED8791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0866C-00BD-EEC9-F63B-4FCDDB9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329C4-B2B7-8CB9-5E41-F5FD3876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665E4-D32E-4B82-9F5A-FA3C1D7EC46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53744-6196-85B0-192C-E4BD18AB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E0145-4302-7870-50B8-1E73671A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3BB-EBE2-4AC7-9767-77613564C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53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B8532-D8F9-144E-EBCE-32F284CF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6E456-61ED-536D-4A8D-294B465B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7B2AB-983D-6639-0DE0-E20D4D089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665E4-D32E-4B82-9F5A-FA3C1D7EC466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B8B36-BCEC-7069-2667-774CD4F53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C1940-A505-22C7-875D-7D7D0A88E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83BB-EBE2-4AC7-9767-77613564C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7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mithr@ripongrammar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mithr@ripongrammar.co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F4E2-5EF7-0D0F-4AFD-507EF8BF98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sz="7300" dirty="0"/>
            </a:br>
            <a:r>
              <a:rPr lang="en-GB" sz="7300" dirty="0"/>
              <a:t>Welcome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Duke of Edinburgh Award</a:t>
            </a:r>
            <a:br>
              <a:rPr lang="en-GB" b="1" dirty="0"/>
            </a:br>
            <a:r>
              <a:rPr lang="en-GB" b="1" dirty="0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57948-5ED4-9BCC-D316-7F721A4849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3200" dirty="0"/>
          </a:p>
          <a:p>
            <a:r>
              <a:rPr lang="en-GB" sz="3200" dirty="0"/>
              <a:t>12</a:t>
            </a:r>
            <a:r>
              <a:rPr lang="en-GB" sz="3200" baseline="30000" dirty="0"/>
              <a:t>th</a:t>
            </a:r>
            <a:r>
              <a:rPr lang="en-GB" sz="3200" dirty="0"/>
              <a:t> January 2023</a:t>
            </a:r>
          </a:p>
        </p:txBody>
      </p:sp>
    </p:spTree>
    <p:extLst>
      <p:ext uri="{BB962C8B-B14F-4D97-AF65-F5344CB8AC3E}">
        <p14:creationId xmlns:p14="http://schemas.microsoft.com/office/powerpoint/2010/main" val="17175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18C11-AF9A-7C99-E30C-600066C19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06BBE-1E4D-23E8-C5AD-4CD804F84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Dr Ruth Smith</a:t>
            </a:r>
          </a:p>
          <a:p>
            <a:pPr marL="0" indent="0" algn="ctr">
              <a:buNone/>
            </a:pPr>
            <a:r>
              <a:rPr lang="en-GB" dirty="0"/>
              <a:t>DofE Coordinator, RGS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smithr@ripongrammar.com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Mr Michael Stones</a:t>
            </a:r>
          </a:p>
          <a:p>
            <a:pPr marL="0" indent="0" algn="ctr">
              <a:buNone/>
            </a:pPr>
            <a:r>
              <a:rPr lang="en-GB" dirty="0"/>
              <a:t>Regional DofE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7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BD10-CB02-C57C-E3F3-583E49BD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dirty="0"/>
              <a:t>Welcome to DofE 2022-23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BEAF-5114-E03F-085C-DCB8C67C7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774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latin typeface="+mj-lt"/>
              </a:rPr>
              <a:t>Next steps</a:t>
            </a:r>
          </a:p>
          <a:p>
            <a:pPr marL="0" indent="0">
              <a:buNone/>
            </a:pPr>
            <a:endParaRPr lang="en-GB" sz="800" dirty="0">
              <a:latin typeface="+mj-lt"/>
            </a:endParaRPr>
          </a:p>
          <a:p>
            <a:r>
              <a:rPr lang="en-GB" dirty="0"/>
              <a:t>Check information in letter to parents (9</a:t>
            </a:r>
            <a:r>
              <a:rPr lang="en-GB" baseline="30000" dirty="0"/>
              <a:t>th</a:t>
            </a:r>
            <a:r>
              <a:rPr lang="en-GB" dirty="0"/>
              <a:t> December)</a:t>
            </a:r>
          </a:p>
          <a:p>
            <a:r>
              <a:rPr lang="en-GB" dirty="0"/>
              <a:t>Check you can make the training and expedition dates!</a:t>
            </a:r>
          </a:p>
          <a:p>
            <a:r>
              <a:rPr lang="en-GB" dirty="0"/>
              <a:t>Fill in the expression of interest form and send to Dr Smith </a:t>
            </a:r>
            <a:r>
              <a:rPr lang="en-GB" dirty="0">
                <a:hlinkClick r:id="rId2"/>
              </a:rPr>
              <a:t>smithr@ripongrammar.com</a:t>
            </a:r>
            <a:r>
              <a:rPr lang="en-GB" dirty="0"/>
              <a:t> by 20</a:t>
            </a:r>
            <a:r>
              <a:rPr lang="en-GB" baseline="30000" dirty="0"/>
              <a:t>th</a:t>
            </a:r>
            <a:r>
              <a:rPr lang="en-GB" dirty="0"/>
              <a:t> January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6" descr="A large brick building with a clock tower&#10;&#10;Description automatically generated">
            <a:extLst>
              <a:ext uri="{FF2B5EF4-FFF2-40B4-BE49-F238E27FC236}">
                <a16:creationId xmlns:a16="http://schemas.microsoft.com/office/drawing/2014/main" id="{D13B8F0D-FDDD-9C67-D23E-6C0D7056DC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6721"/>
            <a:ext cx="5181600" cy="4089146"/>
          </a:xfrm>
        </p:spPr>
      </p:pic>
    </p:spTree>
    <p:extLst>
      <p:ext uri="{BB962C8B-B14F-4D97-AF65-F5344CB8AC3E}">
        <p14:creationId xmlns:p14="http://schemas.microsoft.com/office/powerpoint/2010/main" val="339681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2F70-33B5-EF8A-89C4-1DD339E1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happen after that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E513E-FC25-FA34-CAF9-335F19082B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Letter of acceptance emailed out by 23</a:t>
            </a:r>
            <a:r>
              <a:rPr lang="en-GB" baseline="30000" dirty="0"/>
              <a:t>rd</a:t>
            </a:r>
            <a:r>
              <a:rPr lang="en-GB" dirty="0"/>
              <a:t> January (includes </a:t>
            </a:r>
            <a:r>
              <a:rPr lang="en-GB" dirty="0" err="1"/>
              <a:t>parentpay</a:t>
            </a:r>
            <a:r>
              <a:rPr lang="en-GB" dirty="0"/>
              <a:t> details)</a:t>
            </a:r>
          </a:p>
          <a:p>
            <a:r>
              <a:rPr lang="en-GB" dirty="0"/>
              <a:t> Participants will be registered with </a:t>
            </a:r>
            <a:r>
              <a:rPr lang="en-GB" dirty="0" err="1"/>
              <a:t>eDofE</a:t>
            </a:r>
            <a:r>
              <a:rPr lang="en-GB" dirty="0"/>
              <a:t>: Dr Smith creates account using pupil school email – participant login to activate  </a:t>
            </a:r>
          </a:p>
          <a:p>
            <a:r>
              <a:rPr lang="en-GB" dirty="0"/>
              <a:t>Participants can start organising their Skill, Volunteering and Physical</a:t>
            </a:r>
          </a:p>
          <a:p>
            <a:endParaRPr lang="en-GB" dirty="0"/>
          </a:p>
        </p:txBody>
      </p:sp>
      <p:pic>
        <p:nvPicPr>
          <p:cNvPr id="11" name="Content Placeholder 10" descr="A screen 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A8EC9771-19D0-591B-5EE4-E9CECFA356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87032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057D-8617-596B-5776-6E7DB5BC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6CC39-DAD1-DEC2-0327-8F669847CA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dirty="0"/>
          </a:p>
          <a:p>
            <a:r>
              <a:rPr lang="en-GB" dirty="0"/>
              <a:t>BXM Expeditions parents information session 8</a:t>
            </a:r>
            <a:r>
              <a:rPr lang="en-GB" baseline="30000" dirty="0"/>
              <a:t>th</a:t>
            </a:r>
            <a:r>
              <a:rPr lang="en-GB" dirty="0"/>
              <a:t> February, 7pm school hall</a:t>
            </a:r>
          </a:p>
          <a:p>
            <a:r>
              <a:rPr lang="en-GB" dirty="0"/>
              <a:t>Training day for all participants Saturday 25</a:t>
            </a:r>
            <a:r>
              <a:rPr lang="en-GB" baseline="30000" dirty="0"/>
              <a:t>th</a:t>
            </a:r>
            <a:r>
              <a:rPr lang="en-GB" dirty="0"/>
              <a:t> February at RGS (when groups will be organised)</a:t>
            </a:r>
          </a:p>
          <a:p>
            <a:r>
              <a:rPr lang="en-GB" dirty="0"/>
              <a:t>Expeditions start weekend of 31</a:t>
            </a:r>
            <a:r>
              <a:rPr lang="en-GB" baseline="30000" dirty="0"/>
              <a:t>st</a:t>
            </a:r>
            <a:r>
              <a:rPr lang="en-GB" dirty="0"/>
              <a:t> March/1</a:t>
            </a:r>
            <a:r>
              <a:rPr lang="en-GB" baseline="30000" dirty="0"/>
              <a:t>st</a:t>
            </a:r>
            <a:r>
              <a:rPr lang="en-GB" dirty="0"/>
              <a:t> April !</a:t>
            </a:r>
          </a:p>
          <a:p>
            <a:endParaRPr lang="en-GB" dirty="0"/>
          </a:p>
        </p:txBody>
      </p:sp>
      <p:pic>
        <p:nvPicPr>
          <p:cNvPr id="5" name="Content Placeholder 5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5C922E0E-8B00-E2E5-2851-8F4303A3CD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6467"/>
            <a:ext cx="5181600" cy="3889654"/>
          </a:xfrm>
        </p:spPr>
      </p:pic>
    </p:spTree>
    <p:extLst>
      <p:ext uri="{BB962C8B-B14F-4D97-AF65-F5344CB8AC3E}">
        <p14:creationId xmlns:p14="http://schemas.microsoft.com/office/powerpoint/2010/main" val="339247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7F4FF7-CA88-AD67-1E92-004125256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276638"/>
              </p:ext>
            </p:extLst>
          </p:nvPr>
        </p:nvGraphicFramePr>
        <p:xfrm>
          <a:off x="1719742" y="1043188"/>
          <a:ext cx="8725024" cy="4720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8492">
                  <a:extLst>
                    <a:ext uri="{9D8B030D-6E8A-4147-A177-3AD203B41FA5}">
                      <a16:colId xmlns:a16="http://schemas.microsoft.com/office/drawing/2014/main" val="2492934748"/>
                    </a:ext>
                  </a:extLst>
                </a:gridCol>
                <a:gridCol w="3686532">
                  <a:extLst>
                    <a:ext uri="{9D8B030D-6E8A-4147-A177-3AD203B41FA5}">
                      <a16:colId xmlns:a16="http://schemas.microsoft.com/office/drawing/2014/main" val="2508649526"/>
                    </a:ext>
                  </a:extLst>
                </a:gridCol>
              </a:tblGrid>
              <a:tr h="67430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Training Day (at RGS)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25/02/2023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9979563"/>
                  </a:ext>
                </a:extLst>
              </a:tr>
              <a:tr h="67430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Bronze Practice Cluster 1</a:t>
                      </a:r>
                      <a:endParaRPr lang="en-GB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01/04/23-02/04/23</a:t>
                      </a:r>
                      <a:endParaRPr lang="en-GB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081296"/>
                  </a:ext>
                </a:extLst>
              </a:tr>
              <a:tr h="67430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Bronze Practice Cluster 2</a:t>
                      </a:r>
                      <a:endParaRPr lang="en-GB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13/05/23-14/05/23</a:t>
                      </a:r>
                      <a:endParaRPr lang="en-GB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9859229"/>
                  </a:ext>
                </a:extLst>
              </a:tr>
              <a:tr h="67430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Bronze Qualifying Cluster 1</a:t>
                      </a:r>
                      <a:endParaRPr lang="en-GB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03/06/23-04/06/23</a:t>
                      </a:r>
                      <a:endParaRPr lang="en-GB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5163385"/>
                  </a:ext>
                </a:extLst>
              </a:tr>
              <a:tr h="67430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Bronze Qualifying Cluster 2</a:t>
                      </a:r>
                      <a:endParaRPr lang="en-GB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15/07/23-16/07/23</a:t>
                      </a:r>
                      <a:endParaRPr lang="en-GB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0176141"/>
                  </a:ext>
                </a:extLst>
              </a:tr>
              <a:tr h="67430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Gold Practice</a:t>
                      </a:r>
                      <a:endParaRPr lang="en-GB" sz="2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31/03/23-03/04/23</a:t>
                      </a:r>
                      <a:endParaRPr lang="en-GB" sz="2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0294591"/>
                  </a:ext>
                </a:extLst>
              </a:tr>
              <a:tr h="67430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Gold Qualifying</a:t>
                      </a:r>
                      <a:endParaRPr lang="en-GB" sz="2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23/07/23-27/07/23</a:t>
                      </a:r>
                      <a:endParaRPr lang="en-GB" sz="2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1072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16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C186-B0FA-DDA1-837D-D099A8B5CC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A7401-5CA0-3FDD-C4B4-856732E75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Any questions…</a:t>
            </a:r>
          </a:p>
        </p:txBody>
      </p:sp>
    </p:spTree>
    <p:extLst>
      <p:ext uri="{BB962C8B-B14F-4D97-AF65-F5344CB8AC3E}">
        <p14:creationId xmlns:p14="http://schemas.microsoft.com/office/powerpoint/2010/main" val="382234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205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Welcome   Duke of Edinburgh Award Presentation</vt:lpstr>
      <vt:lpstr>Presenters:</vt:lpstr>
      <vt:lpstr>Welcome to DofE 2022-23 </vt:lpstr>
      <vt:lpstr>What will happen after that</vt:lpstr>
      <vt:lpstr>Expeditions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Welcome   Duke of Edinburgh Award Presentation</dc:title>
  <dc:creator>Ruth Smith</dc:creator>
  <cp:lastModifiedBy>Ruth Smith</cp:lastModifiedBy>
  <cp:revision>7</cp:revision>
  <dcterms:created xsi:type="dcterms:W3CDTF">2023-01-12T12:23:09Z</dcterms:created>
  <dcterms:modified xsi:type="dcterms:W3CDTF">2023-01-13T13:49:16Z</dcterms:modified>
</cp:coreProperties>
</file>